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27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91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24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054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174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327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9459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245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49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05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643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56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F9970-EC72-4541-BE43-17D0D5C7A725}" type="datetimeFigureOut">
              <a:rPr lang="fr-FR" smtClean="0"/>
              <a:t>11/08/2025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C27C5-A1EA-4C34-BD59-8D31009B17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79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3959726-170F-E227-2132-30D3FB5FA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95" y="195919"/>
            <a:ext cx="5268170" cy="654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6ACEBD4D-2B31-F1BE-70E9-BA65EE4E5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5537" y="7173765"/>
            <a:ext cx="5404528" cy="1713561"/>
          </a:xfr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3000" dirty="0">
                <a:ln>
                  <a:solidFill>
                    <a:srgbClr val="00B050"/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Inscriptions lors de la réunion de parents en </a:t>
            </a:r>
            <a:r>
              <a:rPr lang="fr-FR" sz="3000" u="sng" dirty="0" err="1">
                <a:ln>
                  <a:solidFill>
                    <a:srgbClr val="00B050"/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visio</a:t>
            </a:r>
            <a:endParaRPr lang="fr-FR" sz="3000" u="sng" dirty="0">
              <a:ln>
                <a:solidFill>
                  <a:srgbClr val="00B050"/>
                </a:solidFill>
              </a:ln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spcBef>
                <a:spcPts val="0"/>
              </a:spcBef>
            </a:pPr>
            <a:r>
              <a:rPr lang="fr-FR" sz="2800" dirty="0">
                <a:ln>
                  <a:solidFill>
                    <a:srgbClr val="00B050"/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3200" dirty="0">
                <a:ln>
                  <a:solidFill>
                    <a:srgbClr val="00B050"/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jeudi </a:t>
            </a:r>
            <a:r>
              <a:rPr lang="fr-FR" sz="4400" dirty="0">
                <a:ln>
                  <a:solidFill>
                    <a:srgbClr val="00B050"/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11</a:t>
            </a:r>
            <a:r>
              <a:rPr lang="fr-FR" sz="3200" dirty="0">
                <a:ln>
                  <a:solidFill>
                    <a:srgbClr val="00B050"/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 septembre </a:t>
            </a:r>
            <a:r>
              <a:rPr lang="fr-FR" sz="4000" dirty="0">
                <a:ln>
                  <a:solidFill>
                    <a:srgbClr val="00B050"/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20</a:t>
            </a:r>
            <a:r>
              <a:rPr lang="fr-FR" sz="3200" dirty="0">
                <a:ln>
                  <a:solidFill>
                    <a:srgbClr val="00B050"/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 h </a:t>
            </a:r>
            <a:r>
              <a:rPr lang="fr-FR" sz="4000" dirty="0">
                <a:ln>
                  <a:solidFill>
                    <a:srgbClr val="00B050"/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30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71A9E8E-D0FD-1DC6-7A47-C3446DD5CB2D}"/>
              </a:ext>
            </a:extLst>
          </p:cNvPr>
          <p:cNvSpPr txBox="1"/>
          <p:nvPr/>
        </p:nvSpPr>
        <p:spPr>
          <a:xfrm>
            <a:off x="489285" y="5303381"/>
            <a:ext cx="2919663" cy="18703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311" b="1" dirty="0"/>
              <a:t>Messe de rentrée de KT avec bénédiction des cartables dimanche 5 octobre </a:t>
            </a:r>
          </a:p>
          <a:p>
            <a:pPr algn="ctr"/>
            <a:r>
              <a:rPr lang="fr-FR" sz="2311" b="1" dirty="0"/>
              <a:t>à 10 h 30 à Frontenay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6FAA389-E970-0BDD-AF6B-7785260853E4}"/>
              </a:ext>
            </a:extLst>
          </p:cNvPr>
          <p:cNvSpPr txBox="1"/>
          <p:nvPr/>
        </p:nvSpPr>
        <p:spPr>
          <a:xfrm>
            <a:off x="3641558" y="5303381"/>
            <a:ext cx="2005263" cy="1015663"/>
          </a:xfrm>
          <a:prstGeom prst="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Renseignements</a:t>
            </a:r>
            <a:r>
              <a:rPr lang="fr-FR" sz="2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fr-FR" sz="2000" b="1" dirty="0">
                <a:ln/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Joëlle Moreau </a:t>
            </a:r>
          </a:p>
          <a:p>
            <a:pPr algn="ctr"/>
            <a:r>
              <a:rPr lang="fr-FR" sz="2000" b="1" dirty="0">
                <a:ln/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06 82 94 24 98</a:t>
            </a:r>
          </a:p>
        </p:txBody>
      </p:sp>
    </p:spTree>
    <p:extLst>
      <p:ext uri="{BB962C8B-B14F-4D97-AF65-F5344CB8AC3E}">
        <p14:creationId xmlns:p14="http://schemas.microsoft.com/office/powerpoint/2010/main" val="26953931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270</TotalTime>
  <Words>42</Words>
  <Application>Microsoft Office PowerPoint</Application>
  <PresentationFormat>Format A4 (210 x 297 mm)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joelle.moreau79@outlook.fr</dc:creator>
  <cp:lastModifiedBy>Joelle Moreau</cp:lastModifiedBy>
  <cp:revision>10</cp:revision>
  <cp:lastPrinted>2023-08-18T13:17:26Z</cp:lastPrinted>
  <dcterms:created xsi:type="dcterms:W3CDTF">2023-08-12T15:26:14Z</dcterms:created>
  <dcterms:modified xsi:type="dcterms:W3CDTF">2025-08-11T08:05:53Z</dcterms:modified>
</cp:coreProperties>
</file>